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773B99-7286-47EC-A5A4-BC6DAF7B5825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63B8D2-8AD8-46B5-9287-25742C61034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D:\&#1056;&#1072;&#1073;&#1086;&#1095;&#1080;&#1081;%20&#1089;&#1090;&#1086;&#1083;\emblema%20copy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9288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“AVESTO”DA  EZGU FAZILATLARNI TARBIYALASH MASALASI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4354" y="7711752"/>
            <a:ext cx="2664296" cy="685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F:\f_4a9e0edd587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2928934"/>
            <a:ext cx="3286148" cy="335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D:\Рабочий стол\emblema copy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643182"/>
            <a:ext cx="1746058" cy="179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4357686" y="4929198"/>
            <a:ext cx="4419600" cy="11430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MM-87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guruh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talabasi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Karimov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Shamsiddin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997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2"/>
            <a:ext cx="7643866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GB" sz="2400" dirty="0"/>
              <a:t> </a:t>
            </a:r>
            <a:r>
              <a:rPr lang="en-GB" sz="2400" dirty="0" smtClean="0"/>
              <a:t> 	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Tisht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o’rtasida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asrlar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o’tishi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davomida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Sust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nomi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o’zgargan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O’zbek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og’zaki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ijodidagi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Sust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xotin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qo’shiqlarida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Tishtar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obrazi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yaratilgan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Qurg’oqchilik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kelgan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yillarida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dehqonchilik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shug’ullanadigan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Tishtar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yomg’ir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tangrisidan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so’raganlar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marosim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o’ziga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xos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ko’rinishda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o’tkazilgan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dehqonchilik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shug’ullaniladigan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joylardagi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ayollar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to’planishib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shaklidagi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qo’g’irchoqqa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kampirning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ko’ylagini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kiygizishib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Sust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xotin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qo’shig’ini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aytishgan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qo’ni-qo’shnilarinikiga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kirishgan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egalari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qo’g’irchoqqa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sepishgan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Sust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xotin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qo’shig’ini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aytganlarga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xayr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sadaqa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berishgan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parchada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yaratilgan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Sust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xotin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obrazi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Avesto»dagi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xudosi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Tishtar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mifologiyasiga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bog’lanadi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566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928670"/>
            <a:ext cx="7215238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Sust </a:t>
            </a:r>
            <a:r>
              <a:rPr lang="es-ES" sz="2800" dirty="0">
                <a:solidFill>
                  <a:schemeClr val="tx1"/>
                </a:solidFill>
              </a:rPr>
              <a:t>xotin-o, Sust xotin,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Ko’lankasi </a:t>
            </a:r>
            <a:r>
              <a:rPr lang="es-ES" sz="2800" dirty="0">
                <a:solidFill>
                  <a:schemeClr val="tx1"/>
                </a:solidFill>
              </a:rPr>
              <a:t>maydon xotin, Sust xotin.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Dehqonlarni </a:t>
            </a:r>
            <a:r>
              <a:rPr lang="es-ES" sz="2800" dirty="0">
                <a:solidFill>
                  <a:schemeClr val="tx1"/>
                </a:solidFill>
              </a:rPr>
              <a:t>g’am bosdi, Sust xotin.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Omochini </a:t>
            </a:r>
            <a:r>
              <a:rPr lang="es-ES" sz="2800" dirty="0">
                <a:solidFill>
                  <a:schemeClr val="tx1"/>
                </a:solidFill>
              </a:rPr>
              <a:t>chang bosdi, Sust xotin. 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Havo </a:t>
            </a:r>
            <a:r>
              <a:rPr lang="es-ES" sz="2800" dirty="0">
                <a:solidFill>
                  <a:schemeClr val="tx1"/>
                </a:solidFill>
              </a:rPr>
              <a:t>yog’sin sevalab, Sust xotin.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Bo’ri </a:t>
            </a:r>
            <a:r>
              <a:rPr lang="es-ES" sz="2800" dirty="0">
                <a:solidFill>
                  <a:schemeClr val="tx1"/>
                </a:solidFill>
              </a:rPr>
              <a:t>qochsin tebalab, Sust xotin, 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Bug’doy </a:t>
            </a:r>
            <a:r>
              <a:rPr lang="es-ES" sz="2800" dirty="0">
                <a:solidFill>
                  <a:schemeClr val="tx1"/>
                </a:solidFill>
              </a:rPr>
              <a:t>bo’lsin zarchalab, Sust xotin, 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Sag’ir </a:t>
            </a:r>
            <a:r>
              <a:rPr lang="es-ES" sz="2800" dirty="0">
                <a:solidFill>
                  <a:schemeClr val="tx1"/>
                </a:solidFill>
              </a:rPr>
              <a:t>- sug’ir qolganlar,  Sust xotin,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Nonni </a:t>
            </a:r>
            <a:r>
              <a:rPr lang="es-ES" sz="2800" dirty="0">
                <a:solidFill>
                  <a:schemeClr val="tx1"/>
                </a:solidFill>
              </a:rPr>
              <a:t>yesin parchalab, Sust xotin, 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Sust </a:t>
            </a:r>
            <a:r>
              <a:rPr lang="es-ES" sz="2800" dirty="0">
                <a:solidFill>
                  <a:schemeClr val="tx1"/>
                </a:solidFill>
              </a:rPr>
              <a:t>xotin-o,  Sust xotin,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s-ES" sz="2800" dirty="0" smtClean="0">
                <a:solidFill>
                  <a:schemeClr val="tx1"/>
                </a:solidFill>
              </a:rPr>
              <a:t>Ko’lankasi </a:t>
            </a:r>
            <a:r>
              <a:rPr lang="es-ES" sz="2800" dirty="0">
                <a:solidFill>
                  <a:schemeClr val="tx1"/>
                </a:solidFill>
              </a:rPr>
              <a:t>maydon xotin, Sust xotin.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es-ES" sz="1600" dirty="0">
                <a:solidFill>
                  <a:schemeClr val="tx1"/>
                </a:solidFill>
              </a:rPr>
              <a:t> 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89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678668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«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Avesto»da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foniy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Gaya Marta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rivoyatlar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keltirilgan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zardo’shtiylikda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yuzida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yashagan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tasavvur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O’rta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manbalarida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nomi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Gavomard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Gayomat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shoh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Qo’bodshoh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Kayumars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tarzida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bitilgan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Gaya Marta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vujudli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ho’kiz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odamdan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topgan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ezgulik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xudosi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Axura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Mazda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Dantiya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daryosining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bo’yidagi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Ar’yana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Vejada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yetmish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kun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mobaynida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yaratgan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Daryoning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chap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sohilida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qirg’og’ida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ho’kiz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Gaya Marta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insoniyat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dushmani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Axriman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tomonidan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o’ldirilgan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99224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качанные файлы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00042"/>
            <a:ext cx="7399961" cy="538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4440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500174"/>
            <a:ext cx="7329486" cy="328614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  <a:effectLst/>
              </a:rPr>
              <a:t>E’TIBORINGIZ  UCHUN </a:t>
            </a:r>
            <a:r>
              <a:rPr lang="en-US" sz="6000" b="1" dirty="0" smtClean="0">
                <a:solidFill>
                  <a:srgbClr val="FFC000"/>
                </a:solidFill>
                <a:effectLst/>
              </a:rPr>
              <a:t>RAHMAT!!!</a:t>
            </a:r>
            <a:endParaRPr lang="en-US" sz="60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37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6"/>
            <a:ext cx="75346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“AVESTO”DA  EZGU FAZILATLARNI TARBIYALASH MASALASI</a:t>
            </a:r>
            <a:endParaRPr lang="en-US" sz="16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Avestoning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axloqiy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qarashlari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Anaxors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skilning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jazolanishi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22064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571480"/>
            <a:ext cx="7281960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«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eramizdan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oldingi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VII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asrning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oxiri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asrning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boshlarida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yaratilgan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qadimgi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qismlari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miloddan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avvalgi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2000-1000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yillarga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taalluqli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deb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qaraladi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bizgacha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kelgan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nusxalarida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Eron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shohi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Kayxisrav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Turon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shohi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Franhrasyan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Afrosiyob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o’rtasidagi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munosabatlar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ifodasini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topgan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Bunday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tarixiy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voqyelik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miloddan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avvalgi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620 –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yillarga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to’g’ri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98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28434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zardo’shtiylik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dinining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muqaddas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kitobidir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yaratilish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vatani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Markaziy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Osiyo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sababli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Markaziy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Osiyo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xalqlarining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mushtarak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yodgorligidir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davrining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tarixi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madaniyati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urf-odatlari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adabiyoti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iqtisodiy-ijtimoiy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hayoti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to’g’risida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beruvchi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qomusiy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asardir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aves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32" y="3286124"/>
            <a:ext cx="5184576" cy="308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971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84976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qisqargan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shakli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Zand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» deb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nomlangan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pahlaviy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sanskrit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qadimgi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hind)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tiliga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sharhlar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bitilgan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Yevropa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tillariga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tiliga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ag’darilgan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Avesto»ni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o’zbek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kitobxonlari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A.Mahkam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M.Isoqov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boshqalar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tarjimasida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o’qishmoqda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5" name="Picture 3" descr="F:\300px-Bodleian_J2_fol_175_Y_2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3286124"/>
            <a:ext cx="6408712" cy="315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635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142066" cy="5863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Yaxshilik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yomonlik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o’rtasidagi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kurash«Avesto»ning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bosh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g’oyasidir.Yaxshilik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yakka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xudo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Axura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Mazda,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yomonlik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Ahramandir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Hozirgacha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varianti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Birinchisi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o’zidan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iborat.Ikkinchisi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pahlaviy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tilidagi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sharhli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tarjimadan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topgan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bo’lib,u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qismlarga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ajratilgan.Ular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quyidagilar:1.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Vendidot.Axura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Mazda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Zardushtning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savol-javobi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tarzida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bitilgan.Jami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bob.2.Visparad.Ibodat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qo’shiqlari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berilgan.Jami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bob.3.Yasna.Qurbonlik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qo’shiqlari,xudolar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madhiyasi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hamda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diniy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marosimlar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tavsifi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berilgan.U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bobdan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bo’lib,17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bobi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gotlar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madhiyalar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deb atalgan.4.Yasht.22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qo’shiqdan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Qo’shiqlarda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zardushtiylik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xudolari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ma’budalari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etilgan.5.Kichik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Quyosh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Ardvisura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Varxra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xudo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ma’budalar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etilgan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ibodat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qo’shiqlari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beriladi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3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78929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Avesto»da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foniy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Gaya Marta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rivoyatlar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keltirilgan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zardo’shtiylikda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yuzida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yashagan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tasavvur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etiladi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O’rta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manbalarida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Gavomard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Gayomat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Qo’bodshoh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Kayumars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tarzida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bitilgan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Gaya Marta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vujudli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ho’kiz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odamdan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topgan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ezgulik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xudosi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Axura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Mazda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Dantiya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daryosining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bo’yidagi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Ar’yana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Vejada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yetmish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kun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mobaynida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yaratgan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3643314"/>
            <a:ext cx="5184575" cy="272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920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832157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boshli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ho’kiz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qiyofasidagi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haykalchalar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O’zbekiston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Samarqand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shahri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yaqinidagi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Barzu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tepaligi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Xorazm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viloyatining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Shovot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tumani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hududi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topilgan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eramizdan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oldingi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 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asrning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oxiri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 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asrning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boshlarida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yaratilgan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qadimgi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qismlari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miloddan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avvalgi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2000-1000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yillarga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taalluqli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deb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qaraladi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скачанные файл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857496"/>
            <a:ext cx="5472607" cy="358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216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85818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	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qisqargan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shakli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Zand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Avesto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» deb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nomlangan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pahlaviy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sanskrit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qadimgi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hind)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tiliga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sharhlar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bitilgan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Yevropa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tillariga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tiliga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ag’darilgan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Avesto»ni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o’zbek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kitobxonlari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A.Mahkam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M.Isoqov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boshqalar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tarjimasida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o’qishmoqda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500438"/>
            <a:ext cx="7929618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Yaxshilik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yomonlik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o’rtasidagi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kurash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bosh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g’oyasidir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Yaxshilik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yakka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xudo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Axura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Mazda,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yomonlik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ramzi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Ahramandir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Hozirgacha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varianti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Birinchisi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Avesto»ning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o’zidan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GB" sz="1600" dirty="0" smtClean="0">
                <a:solidFill>
                  <a:schemeClr val="tx1"/>
                </a:solidFill>
              </a:rPr>
              <a:t> 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697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216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“AVESTO”DA  EZGU FAZILATLARNI TARBIYALASH MASALASI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E’TIBORINGIZ  UCHUN RAHMAT!!!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“AVESTO”DA  EZGU FAZILATLARNI TARBIYALASH MASALASI</dc:title>
  <dc:creator>Admin</dc:creator>
  <cp:lastModifiedBy>Admin</cp:lastModifiedBy>
  <cp:revision>2</cp:revision>
  <dcterms:created xsi:type="dcterms:W3CDTF">2017-04-22T19:10:05Z</dcterms:created>
  <dcterms:modified xsi:type="dcterms:W3CDTF">2017-04-22T19:17:33Z</dcterms:modified>
</cp:coreProperties>
</file>